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60" r:id="rId10"/>
    <p:sldId id="271" r:id="rId11"/>
    <p:sldId id="261" r:id="rId12"/>
    <p:sldId id="272" r:id="rId13"/>
    <p:sldId id="262" r:id="rId14"/>
    <p:sldId id="273" r:id="rId15"/>
    <p:sldId id="263" r:id="rId16"/>
    <p:sldId id="274" r:id="rId17"/>
    <p:sldId id="264" r:id="rId18"/>
    <p:sldId id="275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5/5/14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vFOzG3GYqo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M_Tb7spkt0k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p_ZxDNZjzVk%23t=58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vqXETTRZD-U%23t=9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rjsG_WGzgTA%23t=84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Travers les </a:t>
            </a:r>
            <a:r>
              <a:rPr lang="en-US" dirty="0" err="1" smtClean="0"/>
              <a:t>Générations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85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Gillian Hills: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Bisou</a:t>
            </a:r>
            <a:r>
              <a:rPr lang="en-US" dirty="0" smtClean="0"/>
              <a:t> </a:t>
            </a:r>
            <a:r>
              <a:rPr lang="en-US" dirty="0" err="1" smtClean="0"/>
              <a:t>Bisou</a:t>
            </a:r>
            <a:r>
              <a:rPr lang="en-US" dirty="0" smtClean="0"/>
              <a:t> (1962)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2vFOzG3GYqo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nous </a:t>
            </a:r>
            <a:r>
              <a:rPr lang="en-US" dirty="0" err="1" smtClean="0"/>
              <a:t>apprenons</a:t>
            </a:r>
            <a:r>
              <a:rPr lang="en-US" dirty="0" smtClean="0"/>
              <a:t> de la culture </a:t>
            </a:r>
            <a:r>
              <a:rPr lang="en-US" dirty="0" err="1" smtClean="0"/>
              <a:t>française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vidéo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thèmes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représentés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lyriques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6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Discothèques et la </a:t>
            </a:r>
            <a:r>
              <a:rPr lang="en-US" dirty="0" err="1" smtClean="0"/>
              <a:t>musique</a:t>
            </a:r>
            <a:r>
              <a:rPr lang="en-US" dirty="0" smtClean="0"/>
              <a:t> disco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devenu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populaire</a:t>
            </a:r>
            <a:r>
              <a:rPr lang="en-US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125" y="3216275"/>
            <a:ext cx="3492500" cy="262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60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Gérard </a:t>
            </a:r>
            <a:r>
              <a:rPr lang="en-US" dirty="0" err="1" smtClean="0"/>
              <a:t>Lenorman</a:t>
            </a:r>
            <a:r>
              <a:rPr lang="en-US" dirty="0" smtClean="0"/>
              <a:t>: La Ballade des Gens </a:t>
            </a:r>
            <a:r>
              <a:rPr lang="en-US" dirty="0" err="1" smtClean="0"/>
              <a:t>Heureux</a:t>
            </a:r>
            <a:r>
              <a:rPr lang="en-US" dirty="0" smtClean="0"/>
              <a:t> (1976)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M_Tb7spkt0k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 smtClean="0"/>
              <a:t>lyriques</a:t>
            </a:r>
            <a:r>
              <a:rPr lang="en-US" dirty="0" smtClean="0"/>
              <a:t>?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159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1980’s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nouvelle vague </a:t>
            </a:r>
            <a:r>
              <a:rPr lang="en-US" dirty="0" err="1" smtClean="0"/>
              <a:t>musique</a:t>
            </a:r>
            <a:r>
              <a:rPr lang="en-US" dirty="0" smtClean="0"/>
              <a:t> a </a:t>
            </a:r>
            <a:r>
              <a:rPr lang="en-US" dirty="0" err="1" smtClean="0"/>
              <a:t>continuée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La genre ‘techno’ </a:t>
            </a:r>
          </a:p>
          <a:p>
            <a:pPr lvl="1"/>
            <a:endParaRPr lang="en-US" dirty="0"/>
          </a:p>
          <a:p>
            <a:pPr marL="350838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699" y="3373120"/>
            <a:ext cx="3463925" cy="308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9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Images: Les </a:t>
            </a:r>
            <a:r>
              <a:rPr lang="en-US" dirty="0" err="1" smtClean="0"/>
              <a:t>Démons</a:t>
            </a:r>
            <a:r>
              <a:rPr lang="en-US" dirty="0" smtClean="0"/>
              <a:t> de Minuit (1986)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http://www.youtube.com/watch?v=p_ZxDNZjzVk#t=</a:t>
            </a:r>
            <a:r>
              <a:rPr lang="en-US" dirty="0" smtClean="0">
                <a:hlinkClick r:id="rId2"/>
              </a:rPr>
              <a:t>58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 smtClean="0"/>
              <a:t>lyriques</a:t>
            </a:r>
            <a:r>
              <a:rPr lang="en-US" dirty="0" smtClean="0"/>
              <a:t>?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39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Nouvelle </a:t>
            </a:r>
            <a:r>
              <a:rPr lang="en-US" dirty="0" err="1" smtClean="0"/>
              <a:t>technologie</a:t>
            </a:r>
            <a:r>
              <a:rPr lang="en-US" dirty="0"/>
              <a:t> (Tables de </a:t>
            </a:r>
            <a:r>
              <a:rPr lang="en-US" dirty="0" err="1"/>
              <a:t>mixage</a:t>
            </a:r>
            <a:r>
              <a:rPr lang="en-US" dirty="0"/>
              <a:t>, </a:t>
            </a:r>
            <a:r>
              <a:rPr lang="en-US" dirty="0" err="1"/>
              <a:t>synthétiseurs</a:t>
            </a:r>
            <a:r>
              <a:rPr lang="en-US" dirty="0"/>
              <a:t>, samplers, </a:t>
            </a:r>
            <a:r>
              <a:rPr lang="en-US" dirty="0" err="1" smtClean="0"/>
              <a:t>séquenceurs</a:t>
            </a:r>
            <a:r>
              <a:rPr lang="en-US" dirty="0" smtClean="0"/>
              <a:t>) </a:t>
            </a:r>
          </a:p>
          <a:p>
            <a:r>
              <a:rPr lang="en-US" dirty="0" smtClean="0"/>
              <a:t>Naissance de la </a:t>
            </a:r>
            <a:r>
              <a:rPr lang="en-US" dirty="0" err="1" smtClean="0"/>
              <a:t>musique</a:t>
            </a:r>
            <a:r>
              <a:rPr lang="en-US" dirty="0" smtClean="0"/>
              <a:t> rap and la </a:t>
            </a:r>
            <a:r>
              <a:rPr lang="en-US" dirty="0" err="1" smtClean="0"/>
              <a:t>musique</a:t>
            </a:r>
            <a:r>
              <a:rPr lang="en-US" dirty="0" smtClean="0"/>
              <a:t> R&amp;B en France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3930650"/>
            <a:ext cx="34544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24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Ophélie</a:t>
            </a:r>
            <a:r>
              <a:rPr lang="en-US" dirty="0" smtClean="0"/>
              <a:t> Winter: </a:t>
            </a:r>
            <a:r>
              <a:rPr lang="en-US" dirty="0" err="1" smtClean="0"/>
              <a:t>Dieu</a:t>
            </a:r>
            <a:r>
              <a:rPr lang="en-US" dirty="0" smtClean="0"/>
              <a:t> </a:t>
            </a:r>
            <a:r>
              <a:rPr lang="en-US" dirty="0" err="1" smtClean="0"/>
              <a:t>m’a</a:t>
            </a:r>
            <a:r>
              <a:rPr lang="en-US" dirty="0" smtClean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la </a:t>
            </a:r>
            <a:r>
              <a:rPr lang="en-US" dirty="0" err="1" smtClean="0"/>
              <a:t>Foi</a:t>
            </a:r>
            <a:r>
              <a:rPr lang="en-US" dirty="0" smtClean="0"/>
              <a:t> (1995)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http://www.youtube.com/watch?v=vqXETTRZD-U#t=</a:t>
            </a:r>
            <a:r>
              <a:rPr lang="en-US" dirty="0" smtClean="0">
                <a:hlinkClick r:id="rId2"/>
              </a:rPr>
              <a:t>90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 smtClean="0"/>
              <a:t>lyriques</a:t>
            </a:r>
            <a:r>
              <a:rPr lang="en-US" dirty="0" smtClean="0"/>
              <a:t>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127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2000’s – </a:t>
            </a:r>
            <a:r>
              <a:rPr lang="en-US" dirty="0" err="1" smtClean="0"/>
              <a:t>Prèsent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ordinateurs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dirty="0" smtClean="0"/>
              <a:t> </a:t>
            </a:r>
            <a:r>
              <a:rPr lang="en-US" dirty="0" err="1" smtClean="0"/>
              <a:t>intégrés</a:t>
            </a:r>
            <a:r>
              <a:rPr lang="en-US" dirty="0" smtClean="0"/>
              <a:t> </a:t>
            </a:r>
            <a:r>
              <a:rPr lang="en-US" dirty="0"/>
              <a:t>avec de 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/>
              <a:t>L</a:t>
            </a:r>
            <a:r>
              <a:rPr lang="en-US" dirty="0" smtClean="0"/>
              <a:t>es </a:t>
            </a:r>
            <a:r>
              <a:rPr lang="en-US" dirty="0" err="1"/>
              <a:t>auditeurs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 smtClean="0"/>
              <a:t>devenus</a:t>
            </a:r>
            <a:r>
              <a:rPr lang="en-US" dirty="0" smtClean="0"/>
              <a:t> </a:t>
            </a:r>
            <a:r>
              <a:rPr lang="en-US" dirty="0" err="1"/>
              <a:t>consommateurs</a:t>
            </a:r>
            <a:r>
              <a:rPr lang="en-US" dirty="0"/>
              <a:t> </a:t>
            </a:r>
            <a:r>
              <a:rPr lang="en-US" dirty="0" smtClean="0"/>
              <a:t>avec les </a:t>
            </a:r>
            <a:r>
              <a:rPr lang="en-US" dirty="0" err="1"/>
              <a:t>préférences</a:t>
            </a:r>
            <a:r>
              <a:rPr lang="en-US" dirty="0"/>
              <a:t> musicales</a:t>
            </a:r>
          </a:p>
        </p:txBody>
      </p:sp>
    </p:spTree>
    <p:extLst>
      <p:ext uri="{BB962C8B-B14F-4D97-AF65-F5344CB8AC3E}">
        <p14:creationId xmlns:p14="http://schemas.microsoft.com/office/powerpoint/2010/main" val="224235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Christophe </a:t>
            </a:r>
            <a:r>
              <a:rPr lang="en-US" dirty="0" err="1" smtClean="0"/>
              <a:t>Maé</a:t>
            </a:r>
            <a:r>
              <a:rPr lang="en-US" dirty="0" smtClean="0"/>
              <a:t>: On </a:t>
            </a:r>
            <a:r>
              <a:rPr lang="en-US" dirty="0" err="1" smtClean="0"/>
              <a:t>S’Attache</a:t>
            </a:r>
            <a:r>
              <a:rPr lang="en-US" dirty="0" smtClean="0"/>
              <a:t>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http://www.youtube.com/watch?v=rjsG_WGzgTA#t=</a:t>
            </a:r>
            <a:r>
              <a:rPr lang="en-US" dirty="0" smtClean="0">
                <a:hlinkClick r:id="rId2"/>
              </a:rPr>
              <a:t>84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 smtClean="0"/>
              <a:t>lyriques</a:t>
            </a:r>
            <a:r>
              <a:rPr lang="en-US" dirty="0" smtClean="0"/>
              <a:t>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4843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err="1"/>
              <a:t>était</a:t>
            </a:r>
            <a:r>
              <a:rPr lang="en-US" dirty="0"/>
              <a:t> la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d'or</a:t>
            </a:r>
            <a:r>
              <a:rPr lang="en-US" dirty="0"/>
              <a:t> </a:t>
            </a:r>
            <a:r>
              <a:rPr lang="en-US" dirty="0" smtClean="0"/>
              <a:t>pour le</a:t>
            </a:r>
            <a:r>
              <a:rPr lang="fr-FR" dirty="0"/>
              <a:t>s</a:t>
            </a:r>
            <a:r>
              <a:rPr lang="fr-FR" dirty="0" smtClean="0"/>
              <a:t> </a:t>
            </a:r>
            <a:r>
              <a:rPr lang="fr-FR" dirty="0"/>
              <a:t>stradivarius </a:t>
            </a:r>
            <a:r>
              <a:rPr lang="en-US" dirty="0" smtClean="0"/>
              <a:t>? </a:t>
            </a:r>
            <a:endParaRPr lang="en-US" dirty="0"/>
          </a:p>
          <a:p>
            <a:r>
              <a:rPr lang="en-US" dirty="0" smtClean="0"/>
              <a:t>Comment </a:t>
            </a:r>
            <a:r>
              <a:rPr lang="en-US" dirty="0" err="1"/>
              <a:t>peut</a:t>
            </a:r>
            <a:r>
              <a:rPr lang="en-US" dirty="0"/>
              <a:t>-on faire </a:t>
            </a:r>
            <a:r>
              <a:rPr lang="en-US" dirty="0" smtClean="0"/>
              <a:t>le </a:t>
            </a:r>
            <a:r>
              <a:rPr lang="en-US" dirty="0" err="1" smtClean="0"/>
              <a:t>stradivarius</a:t>
            </a:r>
            <a:r>
              <a:rPr lang="en-US" dirty="0" smtClean="0"/>
              <a:t>? </a:t>
            </a:r>
            <a:endParaRPr lang="en-US" dirty="0"/>
          </a:p>
          <a:p>
            <a:r>
              <a:rPr lang="fr-FR" dirty="0" smtClean="0"/>
              <a:t>Les gens continuent de préférer le stradivarius?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57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Pre-Presentation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savez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smtClean="0"/>
              <a:t>de 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</a:t>
            </a:r>
            <a:r>
              <a:rPr lang="en-US" dirty="0" err="1" smtClean="0"/>
              <a:t>aujourd’hui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a </a:t>
            </a:r>
            <a:r>
              <a:rPr lang="en-US" dirty="0" err="1" smtClean="0"/>
              <a:t>changé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smtClean="0"/>
              <a:t>les </a:t>
            </a:r>
            <a:r>
              <a:rPr lang="en-US" dirty="0" err="1" smtClean="0"/>
              <a:t>dernière</a:t>
            </a:r>
            <a:r>
              <a:rPr lang="en-US" dirty="0" smtClean="0"/>
              <a:t> 50 </a:t>
            </a:r>
            <a:r>
              <a:rPr lang="en-US" dirty="0" err="1" smtClean="0"/>
              <a:t>annèes</a:t>
            </a:r>
            <a:r>
              <a:rPr lang="en-US" dirty="0" smtClean="0"/>
              <a:t>? </a:t>
            </a:r>
          </a:p>
          <a:p>
            <a:r>
              <a:rPr lang="en-US" dirty="0" err="1"/>
              <a:t>Quel</a:t>
            </a:r>
            <a:r>
              <a:rPr lang="en-US" dirty="0"/>
              <a:t> genre de </a:t>
            </a:r>
            <a:r>
              <a:rPr lang="en-US" dirty="0" err="1"/>
              <a:t>musique</a:t>
            </a:r>
            <a:r>
              <a:rPr lang="en-US" dirty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/>
              <a:t>les </a:t>
            </a:r>
            <a:r>
              <a:rPr lang="en-US" dirty="0" err="1"/>
              <a:t>françaises</a:t>
            </a:r>
            <a:r>
              <a:rPr lang="en-US" dirty="0"/>
              <a:t> </a:t>
            </a:r>
            <a:r>
              <a:rPr lang="en-US" dirty="0" err="1"/>
              <a:t>écoutent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2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Le stradivarius</a:t>
            </a:r>
            <a:r>
              <a:rPr lang="fr-FR" dirty="0"/>
              <a:t> : Violon, violoncelle ou alto produits par Stradivarius.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699" y="3000374"/>
            <a:ext cx="406717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67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 L’iconoclaste : </a:t>
            </a:r>
            <a:r>
              <a:rPr lang="fr-FR" dirty="0"/>
              <a:t>Dans l'Empire byzantin, doctrine des </a:t>
            </a:r>
            <a:r>
              <a:rPr lang="fr-FR" cap="small" dirty="0"/>
              <a:t>VIII</a:t>
            </a:r>
            <a:r>
              <a:rPr lang="fr-FR" baseline="30000" dirty="0"/>
              <a:t>e</a:t>
            </a:r>
            <a:r>
              <a:rPr lang="fr-FR" dirty="0"/>
              <a:t> et </a:t>
            </a:r>
            <a:r>
              <a:rPr lang="fr-FR" cap="small" dirty="0"/>
              <a:t>IX</a:t>
            </a:r>
            <a:r>
              <a:rPr lang="fr-FR" baseline="30000" dirty="0"/>
              <a:t>e</a:t>
            </a:r>
            <a:r>
              <a:rPr lang="fr-FR" dirty="0"/>
              <a:t> s. qui a tenté de supprimer les icônes et d'interdire leur culte. Relatif à l'iconoclasme ; partisan de l'iconoclasme.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374" y="3779520"/>
            <a:ext cx="4365626" cy="248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81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Le postulat</a:t>
            </a:r>
            <a:r>
              <a:rPr lang="fr-FR" dirty="0"/>
              <a:t> : Proposition que l'on demande d'admettre avant un raisonnement, que l'on ne peut démontrer et qui ne saurait être mise en doute.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800" y="3559175"/>
            <a:ext cx="4216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97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La dendrochronologie</a:t>
            </a:r>
            <a:r>
              <a:rPr lang="fr-FR" dirty="0"/>
              <a:t> : Méthode de datation absolue des bois et des climats par le comptage et l'étude des variations d'épaisseur des cernes concentriques annuels apparaissant sur la section transversale des troncs d'arbres.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827" y="4029710"/>
            <a:ext cx="1905569" cy="216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60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La véracité </a:t>
            </a:r>
            <a:r>
              <a:rPr lang="fr-FR" dirty="0"/>
              <a:t>: Qualité de ce qui est vrai, conforme à la vérité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15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La auscultation: </a:t>
            </a:r>
            <a:r>
              <a:rPr lang="fr-FR" dirty="0"/>
              <a:t>technique diagnostique consistant à écouter les bruits produits par les organes (cœur, poumons), à l'aide d'un stéthoscope.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824" y="3286125"/>
            <a:ext cx="2811159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82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1960’s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Yé-Yé</a:t>
            </a:r>
            <a:r>
              <a:rPr lang="en-US" dirty="0" smtClean="0"/>
              <a:t>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Influencé</a:t>
            </a:r>
            <a:r>
              <a:rPr lang="en-US" dirty="0" smtClean="0"/>
              <a:t> par </a:t>
            </a:r>
            <a:r>
              <a:rPr lang="en-US" dirty="0" err="1" smtClean="0"/>
              <a:t>américains</a:t>
            </a:r>
            <a:r>
              <a:rPr lang="en-US" dirty="0" smtClean="0"/>
              <a:t> “rock n’ roll”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099" y="3270250"/>
            <a:ext cx="337375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579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247</TotalTime>
  <Words>427</Words>
  <Application>Microsoft Macintosh PowerPoint</Application>
  <PresentationFormat>On-screen Show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Capital</vt:lpstr>
      <vt:lpstr>La Musique Française à Travers les Générations </vt:lpstr>
      <vt:lpstr>Questions Pre-Presentation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1960’s </vt:lpstr>
      <vt:lpstr>Gillian Hills: Zou Bisou Bisou (1962) </vt:lpstr>
      <vt:lpstr>1970’s</vt:lpstr>
      <vt:lpstr>Gérard Lenorman: La Ballade des Gens Heureux (1976) </vt:lpstr>
      <vt:lpstr>1980’s </vt:lpstr>
      <vt:lpstr>Images: Les Démons de Minuit (1986)</vt:lpstr>
      <vt:lpstr>1990’s</vt:lpstr>
      <vt:lpstr>Ophélie Winter: Dieu m’a Donné la Foi (1995)</vt:lpstr>
      <vt:lpstr>2000’s – Prèsent </vt:lpstr>
      <vt:lpstr>Christophe Maé: On S’Attache (2007)</vt:lpstr>
      <vt:lpstr>Article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musique francaise moderne </dc:title>
  <dc:creator>Amreen Gill</dc:creator>
  <cp:lastModifiedBy>Amreen Gill</cp:lastModifiedBy>
  <cp:revision>18</cp:revision>
  <dcterms:created xsi:type="dcterms:W3CDTF">2014-05-01T19:23:13Z</dcterms:created>
  <dcterms:modified xsi:type="dcterms:W3CDTF">2014-05-05T19:29:24Z</dcterms:modified>
</cp:coreProperties>
</file>